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c6aebf3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c6aebf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c6aebf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c6aebf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6aebf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6aebf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6aebf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6aebf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c6aebf3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c6aebf3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8c6aebf3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8c6aebf3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8c6aebf3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8c6aebf3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c6aebf3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8c6aebf3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c6aebf3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c6aebf3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cddd10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cddd10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8c6aebf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8c6aebf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8d8fa9c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8d8fa9c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c6aebf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c6aebf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c6aebf3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c6aebf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8c6aebf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8c6aebf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8c6aebf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8c6aebf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8c6aebf3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8c6aebf3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c6aebf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8c6aebf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8c6aebf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8c6aebf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710900"/>
            <a:ext cx="34207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66" y="659200"/>
            <a:ext cx="2290660" cy="43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Productos</a:t>
            </a:r>
            <a:endParaRPr sz="1800"/>
          </a:p>
        </p:txBody>
      </p:sp>
      <p:sp>
        <p:nvSpPr>
          <p:cNvPr id="135" name="Google Shape;135;p22"/>
          <p:cNvSpPr/>
          <p:nvPr/>
        </p:nvSpPr>
        <p:spPr>
          <a:xfrm>
            <a:off x="2648575" y="1499750"/>
            <a:ext cx="270300" cy="2852400"/>
          </a:xfrm>
          <a:prstGeom prst="rightBrace">
            <a:avLst>
              <a:gd fmla="val 50000" name="adj1"/>
              <a:gd fmla="val 4941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2"/>
          <p:cNvCxnSpPr>
            <a:stCxn id="135" idx="1"/>
          </p:cNvCxnSpPr>
          <p:nvPr/>
        </p:nvCxnSpPr>
        <p:spPr>
          <a:xfrm flipH="1" rot="10800000">
            <a:off x="2918875" y="2381478"/>
            <a:ext cx="493800" cy="52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346000" y="2020750"/>
            <a:ext cx="1309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Nombre de los productos</a:t>
            </a:r>
            <a:endParaRPr sz="1300"/>
          </a:p>
        </p:txBody>
      </p:sp>
      <p:sp>
        <p:nvSpPr>
          <p:cNvPr id="138" name="Google Shape;138;p22"/>
          <p:cNvSpPr/>
          <p:nvPr/>
        </p:nvSpPr>
        <p:spPr>
          <a:xfrm>
            <a:off x="2163050" y="113542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3114525" y="11963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74625" y="1155375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1569888" y="400000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2"/>
          <p:cNvCxnSpPr/>
          <p:nvPr/>
        </p:nvCxnSpPr>
        <p:spPr>
          <a:xfrm flipH="1" rot="10800000">
            <a:off x="2382013" y="3717400"/>
            <a:ext cx="957300" cy="3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513" y="2639600"/>
            <a:ext cx="1040725" cy="18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650" y="2868950"/>
            <a:ext cx="1312050" cy="22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3250" y="582950"/>
            <a:ext cx="1312050" cy="22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9350" y="73540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892825" y="3717400"/>
            <a:ext cx="957300" cy="230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primerPlato</a:t>
            </a:r>
            <a:endParaRPr sz="1000"/>
          </a:p>
        </p:txBody>
      </p:sp>
      <p:cxnSp>
        <p:nvCxnSpPr>
          <p:cNvPr id="149" name="Google Shape;149;p22"/>
          <p:cNvCxnSpPr>
            <a:endCxn id="148" idx="0"/>
          </p:cNvCxnSpPr>
          <p:nvPr/>
        </p:nvCxnSpPr>
        <p:spPr>
          <a:xfrm flipH="1">
            <a:off x="7371475" y="2237500"/>
            <a:ext cx="19800" cy="1479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91" y="659200"/>
            <a:ext cx="2290660" cy="43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Administrador</a:t>
            </a:r>
            <a:endParaRPr sz="1800"/>
          </a:p>
        </p:txBody>
      </p:sp>
      <p:sp>
        <p:nvSpPr>
          <p:cNvPr id="156" name="Google Shape;156;p23"/>
          <p:cNvSpPr/>
          <p:nvPr/>
        </p:nvSpPr>
        <p:spPr>
          <a:xfrm>
            <a:off x="2163050" y="113542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98425" y="1155375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547413" y="396660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flipH="1" rot="10800000">
            <a:off x="2382013" y="3717400"/>
            <a:ext cx="957300" cy="3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513" y="2639600"/>
            <a:ext cx="1040725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04925" y="1453875"/>
            <a:ext cx="63300" cy="18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3"/>
          <p:cNvCxnSpPr>
            <a:stCxn id="161" idx="1"/>
            <a:endCxn id="163" idx="1"/>
          </p:cNvCxnSpPr>
          <p:nvPr/>
        </p:nvCxnSpPr>
        <p:spPr>
          <a:xfrm>
            <a:off x="2868225" y="1546875"/>
            <a:ext cx="420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3"/>
          <p:cNvSpPr txBox="1"/>
          <p:nvPr/>
        </p:nvSpPr>
        <p:spPr>
          <a:xfrm>
            <a:off x="3288688" y="1317075"/>
            <a:ext cx="1262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Nombre administrador</a:t>
            </a:r>
            <a:endParaRPr sz="1300"/>
          </a:p>
        </p:txBody>
      </p:sp>
      <p:sp>
        <p:nvSpPr>
          <p:cNvPr id="164" name="Google Shape;164;p23"/>
          <p:cNvSpPr/>
          <p:nvPr/>
        </p:nvSpPr>
        <p:spPr>
          <a:xfrm>
            <a:off x="3114550" y="11963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375" y="599175"/>
            <a:ext cx="1157284" cy="21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391" y="2808975"/>
            <a:ext cx="1157284" cy="21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7700" y="811600"/>
            <a:ext cx="2210076" cy="41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Usuarios: Pedido</a:t>
            </a:r>
            <a:endParaRPr sz="18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63" y="69135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5344750" y="1172400"/>
            <a:ext cx="2271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468" y="1120150"/>
            <a:ext cx="1359632" cy="3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 flipH="1" rot="10800000">
            <a:off x="5883725" y="1269100"/>
            <a:ext cx="4647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>
            <a:off x="7028284" y="1500850"/>
            <a:ext cx="9900" cy="4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925" y="2050725"/>
            <a:ext cx="1133051" cy="20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5614225" y="1189050"/>
            <a:ext cx="227100" cy="180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4573500" y="1712250"/>
            <a:ext cx="9984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966225" y="2050725"/>
            <a:ext cx="464700" cy="55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4"/>
          <p:cNvCxnSpPr>
            <a:stCxn id="182" idx="1"/>
          </p:cNvCxnSpPr>
          <p:nvPr/>
        </p:nvCxnSpPr>
        <p:spPr>
          <a:xfrm flipH="1">
            <a:off x="3440925" y="2329575"/>
            <a:ext cx="525300" cy="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600" y="884950"/>
            <a:ext cx="2038500" cy="385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5387125" y="3929950"/>
            <a:ext cx="398400" cy="38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4"/>
          <p:cNvCxnSpPr>
            <a:stCxn id="185" idx="3"/>
          </p:cNvCxnSpPr>
          <p:nvPr/>
        </p:nvCxnSpPr>
        <p:spPr>
          <a:xfrm>
            <a:off x="5785525" y="4124350"/>
            <a:ext cx="514500" cy="40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 txBox="1"/>
          <p:nvPr/>
        </p:nvSpPr>
        <p:spPr>
          <a:xfrm>
            <a:off x="6227725" y="4313175"/>
            <a:ext cx="1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Botón</a:t>
            </a:r>
            <a:r>
              <a:rPr lang="es" sz="1300"/>
              <a:t> para imprimir Ticket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25" y="729925"/>
            <a:ext cx="2214000" cy="41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Usuarios: Modificar Pedido</a:t>
            </a:r>
            <a:endParaRPr sz="1800"/>
          </a:p>
        </p:txBody>
      </p:sp>
      <p:cxnSp>
        <p:nvCxnSpPr>
          <p:cNvPr id="194" name="Google Shape;194;p25"/>
          <p:cNvCxnSpPr/>
          <p:nvPr/>
        </p:nvCxnSpPr>
        <p:spPr>
          <a:xfrm flipH="1" rot="10800000">
            <a:off x="5515775" y="1366250"/>
            <a:ext cx="835800" cy="39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425" y="729925"/>
            <a:ext cx="1701750" cy="3218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5"/>
          <p:cNvCxnSpPr/>
          <p:nvPr/>
        </p:nvCxnSpPr>
        <p:spPr>
          <a:xfrm flipH="1">
            <a:off x="3201200" y="2336225"/>
            <a:ext cx="1967400" cy="101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650" y="2125000"/>
            <a:ext cx="1522350" cy="28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2063200" y="4240250"/>
            <a:ext cx="610800" cy="23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2757575" y="2446475"/>
            <a:ext cx="160800" cy="160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5"/>
          <p:cNvCxnSpPr>
            <a:endCxn id="201" idx="2"/>
          </p:cNvCxnSpPr>
          <p:nvPr/>
        </p:nvCxnSpPr>
        <p:spPr>
          <a:xfrm rot="10800000">
            <a:off x="1826475" y="1796975"/>
            <a:ext cx="935400" cy="64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75" y="685925"/>
            <a:ext cx="2214000" cy="1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1536000" y="1327750"/>
            <a:ext cx="218700" cy="1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2215625" y="2798175"/>
            <a:ext cx="218700" cy="1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Cocina</a:t>
            </a:r>
            <a:endParaRPr sz="1800"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463" y="704225"/>
            <a:ext cx="2210076" cy="417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</a:t>
            </a:r>
            <a:r>
              <a:rPr lang="es" sz="1800"/>
              <a:t>Qué</a:t>
            </a:r>
            <a:r>
              <a:rPr lang="es" sz="1800"/>
              <a:t> herramientas hemos utilizado?</a:t>
            </a:r>
            <a:endParaRPr sz="1800"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75" y="837075"/>
            <a:ext cx="2245449" cy="13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25" y="2373275"/>
            <a:ext cx="1734989" cy="12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350" y="2309602"/>
            <a:ext cx="2186725" cy="12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44950"/>
            <a:ext cx="2755012" cy="1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Diseño de la base de datos</a:t>
            </a:r>
            <a:endParaRPr sz="18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329300"/>
            <a:ext cx="3411645" cy="239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46" y="1329302"/>
            <a:ext cx="4811505" cy="245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Principales dificultades</a:t>
            </a:r>
            <a:endParaRPr sz="1800"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63" y="766313"/>
            <a:ext cx="2210076" cy="41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75" y="928550"/>
            <a:ext cx="2038500" cy="360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650" y="928550"/>
            <a:ext cx="2038500" cy="38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Tecnologías</a:t>
            </a:r>
            <a:r>
              <a:rPr lang="es" sz="1800"/>
              <a:t> que hemos utilizado</a:t>
            </a:r>
            <a:endParaRPr sz="1800"/>
          </a:p>
        </p:txBody>
      </p:sp>
      <p:sp>
        <p:nvSpPr>
          <p:cNvPr id="239" name="Google Shape;239;p30"/>
          <p:cNvSpPr txBox="1"/>
          <p:nvPr/>
        </p:nvSpPr>
        <p:spPr>
          <a:xfrm>
            <a:off x="1101195" y="1031222"/>
            <a:ext cx="69417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Listview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RecyclerView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0"/>
          <p:cNvCxnSpPr/>
          <p:nvPr/>
        </p:nvCxnSpPr>
        <p:spPr>
          <a:xfrm flipH="1" rot="10800000">
            <a:off x="2854757" y="3312773"/>
            <a:ext cx="1068300" cy="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300" y="1798253"/>
            <a:ext cx="1711425" cy="32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398" y="714600"/>
            <a:ext cx="1711425" cy="323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0"/>
          <p:cNvCxnSpPr/>
          <p:nvPr/>
        </p:nvCxnSpPr>
        <p:spPr>
          <a:xfrm flipH="1" rot="10800000">
            <a:off x="2476532" y="1238073"/>
            <a:ext cx="36363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Ventajas de usar Cook Timer</a:t>
            </a:r>
            <a:endParaRPr sz="1800"/>
          </a:p>
        </p:txBody>
      </p:sp>
      <p:sp>
        <p:nvSpPr>
          <p:cNvPr id="249" name="Google Shape;249;p31"/>
          <p:cNvSpPr txBox="1"/>
          <p:nvPr/>
        </p:nvSpPr>
        <p:spPr>
          <a:xfrm>
            <a:off x="1079000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Camarero: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Facilita el uso del </a:t>
            </a:r>
            <a:r>
              <a:rPr lang="es"/>
              <a:t>menú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Conexión</a:t>
            </a:r>
            <a:r>
              <a:rPr lang="es"/>
              <a:t> entre los camareros y pedidos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3911900" y="986100"/>
            <a:ext cx="22449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6211300" y="1045975"/>
            <a:ext cx="22449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3516625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Cocinero: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Facilita la </a:t>
            </a:r>
            <a:r>
              <a:rPr lang="es"/>
              <a:t>organización</a:t>
            </a:r>
            <a:r>
              <a:rPr lang="es"/>
              <a:t> en la cocina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5954250" y="1045975"/>
            <a:ext cx="2244900" cy="3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Administradores: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Proporciona una apartado editable de los platos y los empleados, etc...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cook timer?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1504150"/>
            <a:ext cx="34207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861625" y="1326900"/>
            <a:ext cx="3282600" cy="3273900"/>
          </a:xfrm>
          <a:prstGeom prst="ellipse">
            <a:avLst/>
          </a:prstGeom>
          <a:solidFill>
            <a:srgbClr val="5870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550" y="1224750"/>
            <a:ext cx="34207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25" y="710900"/>
            <a:ext cx="34207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1068500" y="3520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Fin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927000" y="3845125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Muchas gracias por su atención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</a:t>
            </a:r>
            <a:r>
              <a:rPr lang="es" sz="2800"/>
              <a:t>Cómo</a:t>
            </a:r>
            <a:r>
              <a:rPr lang="es" sz="2800"/>
              <a:t> </a:t>
            </a:r>
            <a:r>
              <a:rPr lang="es" sz="2800"/>
              <a:t>surgió</a:t>
            </a:r>
            <a:r>
              <a:rPr lang="es" sz="2800"/>
              <a:t> la idea?</a:t>
            </a:r>
            <a:endParaRPr sz="28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813" y="1191600"/>
            <a:ext cx="3749024" cy="387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</a:t>
            </a:r>
            <a:r>
              <a:rPr lang="es" sz="2800"/>
              <a:t>Qué</a:t>
            </a:r>
            <a:r>
              <a:rPr lang="es" sz="2800"/>
              <a:t> problema soluciona?</a:t>
            </a:r>
            <a:endParaRPr sz="28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00" y="1574000"/>
            <a:ext cx="2463825" cy="24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150" y="1095575"/>
            <a:ext cx="2759391" cy="387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014325" y="50415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¿Qué mercado tiene?</a:t>
            </a:r>
            <a:endParaRPr sz="28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50" y="1367500"/>
            <a:ext cx="4219501" cy="32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100" y="1237425"/>
            <a:ext cx="1750250" cy="15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551" y="2895100"/>
            <a:ext cx="2157349" cy="19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70D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596950" y="2188950"/>
            <a:ext cx="3950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lt1"/>
                </a:solidFill>
              </a:rPr>
              <a:t>Diseño Funcional</a:t>
            </a: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de Inicio</a:t>
            </a:r>
            <a:endParaRPr sz="18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50" y="1099350"/>
            <a:ext cx="1781300" cy="31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662" y="1099361"/>
            <a:ext cx="1781300" cy="314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074" y="1105470"/>
            <a:ext cx="1774376" cy="313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4975" y="1119200"/>
            <a:ext cx="1678125" cy="3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</a:t>
            </a:r>
            <a:endParaRPr sz="18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1" y="647425"/>
            <a:ext cx="2340375" cy="44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5413625" y="1120150"/>
            <a:ext cx="470100" cy="304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3884100" y="2609075"/>
            <a:ext cx="1719000" cy="6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468" y="1120150"/>
            <a:ext cx="1359632" cy="30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>
            <a:stCxn id="104" idx="6"/>
          </p:cNvCxnSpPr>
          <p:nvPr/>
        </p:nvCxnSpPr>
        <p:spPr>
          <a:xfrm flipH="1" rot="10800000">
            <a:off x="5883725" y="1269100"/>
            <a:ext cx="4647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7028284" y="1500850"/>
            <a:ext cx="9900" cy="4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925" y="2050725"/>
            <a:ext cx="1133051" cy="20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1068500" y="199600"/>
            <a:ext cx="729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Pantalla Administrador: Usuarios</a:t>
            </a:r>
            <a:endParaRPr sz="18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811600"/>
            <a:ext cx="2210076" cy="4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200675" y="1316425"/>
            <a:ext cx="16107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2292675" y="1269050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21"/>
          <p:cNvCxnSpPr/>
          <p:nvPr/>
        </p:nvCxnSpPr>
        <p:spPr>
          <a:xfrm rot="10800000">
            <a:off x="2922350" y="1911900"/>
            <a:ext cx="554700" cy="2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1"/>
          <p:cNvSpPr/>
          <p:nvPr/>
        </p:nvSpPr>
        <p:spPr>
          <a:xfrm>
            <a:off x="2691975" y="1614200"/>
            <a:ext cx="176100" cy="59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3448225" y="1671600"/>
            <a:ext cx="1021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Código</a:t>
            </a:r>
            <a:r>
              <a:rPr lang="es" sz="1300"/>
              <a:t> de empleado</a:t>
            </a:r>
            <a:endParaRPr sz="1300"/>
          </a:p>
        </p:txBody>
      </p:sp>
      <p:sp>
        <p:nvSpPr>
          <p:cNvPr id="121" name="Google Shape;121;p21"/>
          <p:cNvSpPr/>
          <p:nvPr/>
        </p:nvSpPr>
        <p:spPr>
          <a:xfrm>
            <a:off x="4811375" y="811550"/>
            <a:ext cx="384600" cy="4179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675" y="620919"/>
            <a:ext cx="2210075" cy="390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562" y="2869000"/>
            <a:ext cx="1290374" cy="2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701" y="583000"/>
            <a:ext cx="1290374" cy="2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1696338" y="4013375"/>
            <a:ext cx="7986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1"/>
          <p:cNvCxnSpPr>
            <a:stCxn id="125" idx="3"/>
          </p:cNvCxnSpPr>
          <p:nvPr/>
        </p:nvCxnSpPr>
        <p:spPr>
          <a:xfrm flipH="1" rot="10800000">
            <a:off x="2494938" y="3840875"/>
            <a:ext cx="803400" cy="30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8350" y="2445875"/>
            <a:ext cx="1040725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1134950" y="1269050"/>
            <a:ext cx="246900" cy="23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